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12188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2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65" d="100"/>
          <a:sy n="65" d="100"/>
        </p:scale>
        <p:origin x="23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94792"/>
            <a:ext cx="10363200" cy="424351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01956"/>
            <a:ext cx="9144000" cy="2942810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06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2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648942"/>
            <a:ext cx="2628900" cy="10329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648942"/>
            <a:ext cx="7734300" cy="103294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6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038745"/>
            <a:ext cx="10515600" cy="5070212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8156923"/>
            <a:ext cx="10515600" cy="266630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0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244711"/>
            <a:ext cx="518160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244711"/>
            <a:ext cx="518160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48945"/>
            <a:ext cx="10515600" cy="23559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987956"/>
            <a:ext cx="5157787" cy="146435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4452307"/>
            <a:ext cx="5157787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987956"/>
            <a:ext cx="5183188" cy="146435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4452307"/>
            <a:ext cx="5183188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7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1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2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588"/>
            <a:ext cx="3932237" cy="284405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54968"/>
            <a:ext cx="6172200" cy="866196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6647"/>
            <a:ext cx="3932237" cy="677439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5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2588"/>
            <a:ext cx="3932237" cy="284405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54968"/>
            <a:ext cx="6172200" cy="866196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656647"/>
            <a:ext cx="3932237" cy="6774392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9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48945"/>
            <a:ext cx="10515600" cy="2355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44711"/>
            <a:ext cx="10515600" cy="7733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1297238"/>
            <a:ext cx="274320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6F169-2507-F04C-8F12-9498476CB644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1297238"/>
            <a:ext cx="411480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1297238"/>
            <a:ext cx="274320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8ED9E-4E5A-6D44-8546-FEB715E2A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3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2E6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7FD0E5D9-4AE6-6C5D-DAF4-54B85F20DDB7}"/>
              </a:ext>
            </a:extLst>
          </p:cNvPr>
          <p:cNvGrpSpPr/>
          <p:nvPr/>
        </p:nvGrpSpPr>
        <p:grpSpPr>
          <a:xfrm>
            <a:off x="0" y="635527"/>
            <a:ext cx="10558002" cy="3471687"/>
            <a:chOff x="-268908" y="635527"/>
            <a:chExt cx="6635283" cy="2181817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A641F6-1F19-3E06-F8C2-120AAFE04BCA}"/>
                </a:ext>
              </a:extLst>
            </p:cNvPr>
            <p:cNvSpPr/>
            <p:nvPr/>
          </p:nvSpPr>
          <p:spPr>
            <a:xfrm>
              <a:off x="-268908" y="641167"/>
              <a:ext cx="5446388" cy="2176174"/>
            </a:xfrm>
            <a:prstGeom prst="rect">
              <a:avLst/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957CEE2E-F5AC-F053-9E5D-1938459CE726}"/>
                </a:ext>
              </a:extLst>
            </p:cNvPr>
            <p:cNvSpPr/>
            <p:nvPr/>
          </p:nvSpPr>
          <p:spPr>
            <a:xfrm rot="5400000">
              <a:off x="4681019" y="1131988"/>
              <a:ext cx="2181817" cy="1188895"/>
            </a:xfrm>
            <a:prstGeom prst="triangle">
              <a:avLst>
                <a:gd name="adj" fmla="val 49434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40F90113-7302-9B39-EA4F-E452FA49F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458" y="641167"/>
            <a:ext cx="8144277" cy="3462708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out this</a:t>
            </a:r>
            <a:br>
              <a:rPr lang="en-US" sz="25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7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MRC STTRONG</a:t>
            </a:r>
            <a:br>
              <a:rPr lang="en-US" sz="7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75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 Recipient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E21316F2-88A7-3518-008D-53FC48D95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965" y="5176777"/>
            <a:ext cx="3955859" cy="4738188"/>
          </a:xfrm>
        </p:spPr>
        <p:txBody>
          <a:bodyPr>
            <a:noAutofit/>
          </a:bodyPr>
          <a:lstStyle/>
          <a:p>
            <a:pPr algn="l"/>
            <a:r>
              <a:rPr lang="en-US" sz="55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 Awardee Name</a:t>
            </a:r>
          </a:p>
          <a:p>
            <a:pPr algn="l"/>
            <a:endParaRPr lang="en-US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en-US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 Project Title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930ADBB-F0EB-C639-D9D5-106C82E99876}"/>
              </a:ext>
            </a:extLst>
          </p:cNvPr>
          <p:cNvGrpSpPr/>
          <p:nvPr/>
        </p:nvGrpSpPr>
        <p:grpSpPr>
          <a:xfrm>
            <a:off x="9108142" y="590824"/>
            <a:ext cx="2806070" cy="3602021"/>
            <a:chOff x="5441089" y="626683"/>
            <a:chExt cx="1713472" cy="2199504"/>
          </a:xfrm>
        </p:grpSpPr>
        <p:sp>
          <p:nvSpPr>
            <p:cNvPr id="24" name="Parallelogram 23">
              <a:extLst>
                <a:ext uri="{FF2B5EF4-FFF2-40B4-BE49-F238E27FC236}">
                  <a16:creationId xmlns:a16="http://schemas.microsoft.com/office/drawing/2014/main" id="{B4D1165E-A215-3F3A-C610-BF5409EBB947}"/>
                </a:ext>
              </a:extLst>
            </p:cNvPr>
            <p:cNvSpPr/>
            <p:nvPr/>
          </p:nvSpPr>
          <p:spPr>
            <a:xfrm>
              <a:off x="5449328" y="1726435"/>
              <a:ext cx="1705233" cy="1099752"/>
            </a:xfrm>
            <a:prstGeom prst="parallelogram">
              <a:avLst>
                <a:gd name="adj" fmla="val 107774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arallelogram 24">
              <a:extLst>
                <a:ext uri="{FF2B5EF4-FFF2-40B4-BE49-F238E27FC236}">
                  <a16:creationId xmlns:a16="http://schemas.microsoft.com/office/drawing/2014/main" id="{1B465876-871C-0720-A274-677E11013759}"/>
                </a:ext>
              </a:extLst>
            </p:cNvPr>
            <p:cNvSpPr/>
            <p:nvPr/>
          </p:nvSpPr>
          <p:spPr>
            <a:xfrm flipH="1">
              <a:off x="5441089" y="626683"/>
              <a:ext cx="1705234" cy="1099752"/>
            </a:xfrm>
            <a:prstGeom prst="parallelogram">
              <a:avLst>
                <a:gd name="adj" fmla="val 109272"/>
              </a:avLst>
            </a:prstGeom>
            <a:solidFill>
              <a:srgbClr val="2477BD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CB25685-EA1A-FBB1-D6CB-04B195D490F9}"/>
              </a:ext>
            </a:extLst>
          </p:cNvPr>
          <p:cNvCxnSpPr/>
          <p:nvPr/>
        </p:nvCxnSpPr>
        <p:spPr>
          <a:xfrm>
            <a:off x="597317" y="7787280"/>
            <a:ext cx="395585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A picture containing text, symbol, font, logo&#10;&#10;Description automatically generated">
            <a:extLst>
              <a:ext uri="{FF2B5EF4-FFF2-40B4-BE49-F238E27FC236}">
                <a16:creationId xmlns:a16="http://schemas.microsoft.com/office/drawing/2014/main" id="{EE6C99BA-B8ED-398B-4C4B-43183C259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52" y="10666005"/>
            <a:ext cx="1020908" cy="974503"/>
          </a:xfrm>
          <a:prstGeom prst="rect">
            <a:avLst/>
          </a:prstGeom>
        </p:spPr>
      </p:pic>
      <p:pic>
        <p:nvPicPr>
          <p:cNvPr id="28" name="Picture 27" descr="A black and white sign with white text&#10;&#10;Description automatically generated with low confidence">
            <a:extLst>
              <a:ext uri="{FF2B5EF4-FFF2-40B4-BE49-F238E27FC236}">
                <a16:creationId xmlns:a16="http://schemas.microsoft.com/office/drawing/2014/main" id="{0CCDC31E-6CE2-4944-CBE6-3002D1E92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689" y="10713254"/>
            <a:ext cx="1732447" cy="97450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56F25A6-0DE9-B25A-50B2-3E2A354EEBF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967340" y="10552004"/>
            <a:ext cx="1732447" cy="11498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E6883E6-9A98-F1F4-7768-C6C0C3D5ACAD}"/>
              </a:ext>
            </a:extLst>
          </p:cNvPr>
          <p:cNvSpPr/>
          <p:nvPr/>
        </p:nvSpPr>
        <p:spPr>
          <a:xfrm>
            <a:off x="4999703" y="4572000"/>
            <a:ext cx="7192297" cy="761682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38480E-47BA-83F2-478D-B461A390592A}"/>
              </a:ext>
            </a:extLst>
          </p:cNvPr>
          <p:cNvSpPr txBox="1"/>
          <p:nvPr/>
        </p:nvSpPr>
        <p:spPr>
          <a:xfrm>
            <a:off x="6173321" y="7718692"/>
            <a:ext cx="52897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Insert Awardee </a:t>
            </a: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2899719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59F0BC426A424E8B8AA08099D5E263" ma:contentTypeVersion="1" ma:contentTypeDescription="Create a new document." ma:contentTypeScope="" ma:versionID="f4109ccc5b61e37292dacd0f1ad2ff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7643c675454382b6bbfff024c8dad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CAB1EFD-217F-4996-8EE8-79D65876B794}"/>
</file>

<file path=customXml/itemProps2.xml><?xml version="1.0" encoding="utf-8"?>
<ds:datastoreItem xmlns:ds="http://schemas.openxmlformats.org/officeDocument/2006/customXml" ds:itemID="{14AD4A26-5501-430B-88AF-003DF04B29F2}"/>
</file>

<file path=customXml/itemProps3.xml><?xml version="1.0" encoding="utf-8"?>
<ds:datastoreItem xmlns:ds="http://schemas.openxmlformats.org/officeDocument/2006/customXml" ds:itemID="{D4C29B0E-2C47-4058-8131-43657081B08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57</TotalTime>
  <Words>19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Check out this MRC STTRONG Grant Recipient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 out this MRC STTRONG Grant Recipient</dc:title>
  <dc:creator>Billi French</dc:creator>
  <cp:lastModifiedBy>Jarrett, Elizabeth (OS/ASPR/OEA)</cp:lastModifiedBy>
  <cp:revision>3</cp:revision>
  <dcterms:created xsi:type="dcterms:W3CDTF">2023-05-30T18:23:55Z</dcterms:created>
  <dcterms:modified xsi:type="dcterms:W3CDTF">2023-06-07T15:45:08Z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0x010100F059F0BC426A424E8B8AA08099D5E263</vt:lpwstr>
  </property>
</Properties>
</file>