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2192000" cy="121888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72B5"/>
    <a:srgbClr val="062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5"/>
    <p:restoredTop sz="96327"/>
  </p:normalViewPr>
  <p:slideViewPr>
    <p:cSldViewPr snapToGrid="0">
      <p:cViewPr varScale="1">
        <p:scale>
          <a:sx n="65" d="100"/>
          <a:sy n="65" d="100"/>
        </p:scale>
        <p:origin x="23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94792"/>
            <a:ext cx="10363200" cy="424351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401956"/>
            <a:ext cx="9144000" cy="2942810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F169-2507-F04C-8F12-9498476CB64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ED9E-4E5A-6D44-8546-FEB715E2A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F169-2507-F04C-8F12-9498476CB64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ED9E-4E5A-6D44-8546-FEB715E2A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2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48942"/>
            <a:ext cx="2628900" cy="10329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648942"/>
            <a:ext cx="7734300" cy="103294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F169-2507-F04C-8F12-9498476CB64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ED9E-4E5A-6D44-8546-FEB715E2A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7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F169-2507-F04C-8F12-9498476CB64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ED9E-4E5A-6D44-8546-FEB715E2A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6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038745"/>
            <a:ext cx="10515600" cy="5070212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8156923"/>
            <a:ext cx="10515600" cy="266630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F169-2507-F04C-8F12-9498476CB64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ED9E-4E5A-6D44-8546-FEB715E2A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0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244711"/>
            <a:ext cx="5181600" cy="77336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244711"/>
            <a:ext cx="5181600" cy="77336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F169-2507-F04C-8F12-9498476CB64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ED9E-4E5A-6D44-8546-FEB715E2A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6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48945"/>
            <a:ext cx="10515600" cy="23559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987956"/>
            <a:ext cx="5157787" cy="146435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4452307"/>
            <a:ext cx="5157787" cy="65486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987956"/>
            <a:ext cx="5183188" cy="146435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4452307"/>
            <a:ext cx="5183188" cy="65486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F169-2507-F04C-8F12-9498476CB64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ED9E-4E5A-6D44-8546-FEB715E2A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7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F169-2507-F04C-8F12-9498476CB64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ED9E-4E5A-6D44-8546-FEB715E2A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1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F169-2507-F04C-8F12-9498476CB64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ED9E-4E5A-6D44-8546-FEB715E2A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2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12588"/>
            <a:ext cx="3932237" cy="2844059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54968"/>
            <a:ext cx="6172200" cy="866196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656647"/>
            <a:ext cx="3932237" cy="6774392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F169-2507-F04C-8F12-9498476CB64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ED9E-4E5A-6D44-8546-FEB715E2A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9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12588"/>
            <a:ext cx="3932237" cy="2844059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754968"/>
            <a:ext cx="6172200" cy="866196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656647"/>
            <a:ext cx="3932237" cy="6774392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F169-2507-F04C-8F12-9498476CB64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ED9E-4E5A-6D44-8546-FEB715E2A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9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48945"/>
            <a:ext cx="10515600" cy="2355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244711"/>
            <a:ext cx="10515600" cy="7733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1297238"/>
            <a:ext cx="2743200" cy="6489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F169-2507-F04C-8F12-9498476CB64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1297238"/>
            <a:ext cx="4114800" cy="6489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1297238"/>
            <a:ext cx="2743200" cy="6489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8ED9E-4E5A-6D44-8546-FEB715E2A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3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C3F97F8-2BCE-D235-C50F-053CC51EFB41}"/>
              </a:ext>
            </a:extLst>
          </p:cNvPr>
          <p:cNvGrpSpPr/>
          <p:nvPr/>
        </p:nvGrpSpPr>
        <p:grpSpPr>
          <a:xfrm>
            <a:off x="-261563" y="0"/>
            <a:ext cx="12453563" cy="12188825"/>
            <a:chOff x="-261563" y="0"/>
            <a:chExt cx="12453563" cy="1218882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DF9E0B-687E-095F-FF00-695EE4BB6D57}"/>
                </a:ext>
              </a:extLst>
            </p:cNvPr>
            <p:cNvSpPr/>
            <p:nvPr/>
          </p:nvSpPr>
          <p:spPr>
            <a:xfrm>
              <a:off x="-261563" y="0"/>
              <a:ext cx="12453563" cy="1218882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138646-8844-D0B0-B5A8-CCBEFC8DBEBC}"/>
                </a:ext>
              </a:extLst>
            </p:cNvPr>
            <p:cNvSpPr txBox="1"/>
            <p:nvPr/>
          </p:nvSpPr>
          <p:spPr>
            <a:xfrm>
              <a:off x="7745838" y="5900707"/>
              <a:ext cx="395585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>
                      <a:lumMod val="95000"/>
                    </a:schemeClr>
                  </a:solidFill>
                </a:rPr>
                <a:t>Insert Photo Here</a:t>
              </a:r>
            </a:p>
          </p:txBody>
        </p:sp>
      </p:grpSp>
      <p:pic>
        <p:nvPicPr>
          <p:cNvPr id="3" name="Picture 2" descr="A blue and black background&#10;&#10;Description automatically generated with low confidence">
            <a:extLst>
              <a:ext uri="{FF2B5EF4-FFF2-40B4-BE49-F238E27FC236}">
                <a16:creationId xmlns:a16="http://schemas.microsoft.com/office/drawing/2014/main" id="{CC1F5A72-8900-B08F-15DC-BF85EBA2E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782" y="0"/>
            <a:ext cx="12192000" cy="12192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0F90113-7302-9B39-EA4F-E452FA49F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563" y="1547172"/>
            <a:ext cx="8144277" cy="2145570"/>
          </a:xfrm>
        </p:spPr>
        <p:txBody>
          <a:bodyPr anchor="ctr">
            <a:normAutofit/>
          </a:bodyPr>
          <a:lstStyle/>
          <a:p>
            <a:pPr algn="l"/>
            <a:r>
              <a:rPr lang="en-US" sz="5500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>
                      <a:alpha val="40000"/>
                    </a:prstClr>
                  </a:outerShdw>
                </a:effectLs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MRC </a:t>
            </a:r>
            <a:r>
              <a:rPr lang="en-US" sz="5500" dirty="0">
                <a:solidFill>
                  <a:schemeClr val="bg1"/>
                </a:solidFill>
                <a:effectLst>
                  <a:outerShdw blurRad="50800" dist="38100" dir="2700000" sx="92510" sy="92510" algn="tl" rotWithShape="0">
                    <a:prstClr val="black">
                      <a:alpha val="29101"/>
                    </a:prstClr>
                  </a:outerShdw>
                </a:effectLs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STTRONG</a:t>
            </a:r>
            <a:br>
              <a:rPr lang="en-US" sz="5500" b="1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55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sx="101000" sy="101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GRANT RECIPIENT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21316F2-88A7-3518-008D-53FC48D95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42" y="4232544"/>
            <a:ext cx="3955859" cy="4738188"/>
          </a:xfrm>
        </p:spPr>
        <p:txBody>
          <a:bodyPr>
            <a:noAutofit/>
          </a:bodyPr>
          <a:lstStyle/>
          <a:p>
            <a:pPr algn="l"/>
            <a:r>
              <a:rPr lang="en-US" sz="5500" b="1" dirty="0">
                <a:solidFill>
                  <a:schemeClr val="bg1"/>
                </a:solidFill>
                <a:effectLst>
                  <a:outerShdw blurRad="50800" dist="38100" dir="4140000" sx="92000" sy="92000" algn="tl" rotWithShape="0">
                    <a:prstClr val="black">
                      <a:alpha val="2197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Awardee Name</a:t>
            </a:r>
            <a:endParaRPr lang="en-US" sz="2800" dirty="0">
              <a:solidFill>
                <a:schemeClr val="bg1"/>
              </a:solidFill>
              <a:effectLst>
                <a:outerShdw blurRad="50800" dist="38100" dir="4140000" sx="92000" sy="92000" algn="tl" rotWithShape="0">
                  <a:prstClr val="black">
                    <a:alpha val="2197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effectLst>
                  <a:outerShdw blurRad="50800" dist="38100" dir="4140000" sx="92000" sy="92000" algn="tl" rotWithShape="0">
                    <a:prstClr val="black">
                      <a:alpha val="21970"/>
                    </a:prstClr>
                  </a:outerShdw>
                </a:effectLs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INSERT PROJECT TITLE</a:t>
            </a:r>
          </a:p>
        </p:txBody>
      </p:sp>
      <p:pic>
        <p:nvPicPr>
          <p:cNvPr id="27" name="Picture 26" descr="A picture containing text, symbol, font, logo&#10;&#10;Description automatically generated">
            <a:extLst>
              <a:ext uri="{FF2B5EF4-FFF2-40B4-BE49-F238E27FC236}">
                <a16:creationId xmlns:a16="http://schemas.microsoft.com/office/drawing/2014/main" id="{EE6C99BA-B8ED-398B-4C4B-43183C259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23" y="7352448"/>
            <a:ext cx="1020908" cy="974503"/>
          </a:xfrm>
          <a:prstGeom prst="rect">
            <a:avLst/>
          </a:prstGeom>
        </p:spPr>
      </p:pic>
      <p:pic>
        <p:nvPicPr>
          <p:cNvPr id="28" name="Picture 27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0CCDC31E-6CE2-4944-CBE6-3002D1E92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130" y="7352449"/>
            <a:ext cx="1732447" cy="97450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56F25A6-0DE9-B25A-50B2-3E2A354EEBF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13446" y="10575168"/>
            <a:ext cx="1732447" cy="1149827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6984DA2F-8D02-2D53-C816-7E8E2B631BD5}"/>
              </a:ext>
            </a:extLst>
          </p:cNvPr>
          <p:cNvSpPr/>
          <p:nvPr/>
        </p:nvSpPr>
        <p:spPr>
          <a:xfrm>
            <a:off x="-536572" y="3556435"/>
            <a:ext cx="6967163" cy="151256"/>
          </a:xfrm>
          <a:prstGeom prst="parallelogram">
            <a:avLst/>
          </a:prstGeom>
          <a:solidFill>
            <a:srgbClr val="25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5BE681C-84C5-99DE-FF36-30B8E9DCA7A5}"/>
              </a:ext>
            </a:extLst>
          </p:cNvPr>
          <p:cNvSpPr/>
          <p:nvPr/>
        </p:nvSpPr>
        <p:spPr>
          <a:xfrm>
            <a:off x="-1204686" y="646674"/>
            <a:ext cx="6604000" cy="812800"/>
          </a:xfrm>
          <a:prstGeom prst="parallelogram">
            <a:avLst/>
          </a:prstGeom>
          <a:solidFill>
            <a:srgbClr val="2572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09AAE-D6CF-9802-05C0-D4FCFB7BC7A6}"/>
              </a:ext>
            </a:extLst>
          </p:cNvPr>
          <p:cNvSpPr txBox="1"/>
          <p:nvPr/>
        </p:nvSpPr>
        <p:spPr>
          <a:xfrm>
            <a:off x="261563" y="754745"/>
            <a:ext cx="51377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300" dirty="0">
                <a:solidFill>
                  <a:schemeClr val="bg1"/>
                </a:solidFill>
                <a:effectLst>
                  <a:outerShdw blurRad="50800" dist="38100" dir="2700000" sx="101000" sy="101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OUT THIS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8688CD-6F5C-F75A-64A8-45834E3E2545}"/>
              </a:ext>
            </a:extLst>
          </p:cNvPr>
          <p:cNvCxnSpPr/>
          <p:nvPr/>
        </p:nvCxnSpPr>
        <p:spPr>
          <a:xfrm>
            <a:off x="-1014504" y="1308743"/>
            <a:ext cx="5703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719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59F0BC426A424E8B8AA08099D5E263" ma:contentTypeVersion="1" ma:contentTypeDescription="Create a new document." ma:contentTypeScope="" ma:versionID="f4109ccc5b61e37292dacd0f1ad2ffa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7643c675454382b6bbfff024c8dad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108737D-D28D-4286-BEC1-232B9A393429}"/>
</file>

<file path=customXml/itemProps2.xml><?xml version="1.0" encoding="utf-8"?>
<ds:datastoreItem xmlns:ds="http://schemas.openxmlformats.org/officeDocument/2006/customXml" ds:itemID="{8C0995BE-B1BB-438B-B9F1-8F82CE8599DF}"/>
</file>

<file path=customXml/itemProps3.xml><?xml version="1.0" encoding="utf-8"?>
<ds:datastoreItem xmlns:ds="http://schemas.openxmlformats.org/officeDocument/2006/customXml" ds:itemID="{47EAACD6-3452-4B51-B213-35F74CD30A2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106</TotalTime>
  <Words>17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Open Sans Light</vt:lpstr>
      <vt:lpstr>Office Theme</vt:lpstr>
      <vt:lpstr>MRC STTRONG GRANT RECIPIENT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 out this MRC STTRONG Grant Recipient</dc:title>
  <dc:creator>Billi French</dc:creator>
  <cp:lastModifiedBy>Jarrett, Elizabeth (OS/ASPR/OEA)</cp:lastModifiedBy>
  <cp:revision>6</cp:revision>
  <dcterms:created xsi:type="dcterms:W3CDTF">2023-05-30T18:23:55Z</dcterms:created>
  <dcterms:modified xsi:type="dcterms:W3CDTF">2023-06-07T13:21:15Z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0x010100F059F0BC426A424E8B8AA08099D5E263</vt:lpwstr>
  </property>
</Properties>
</file>