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2E61"/>
    <a:srgbClr val="247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5370C-0A01-8589-5D41-5C4C7C0B5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607E6-2760-BC23-5A97-DA33E5DA5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84E63-FE24-0456-6B2E-58758364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4B2A7-CD03-471F-3D52-54CEA2680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A36F5-9B4D-B2D8-BCE6-3D3F38705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2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C4B4A-228C-18DC-0047-0D140A1A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90CC04-C76A-3DB6-C5F2-541B48744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49ECE-6C7C-BD88-5B8A-6DDA040C5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3DF16-B838-831A-E1A8-203C8F30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24DED-B06B-C178-4F68-4B11F5240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ED1008-DF40-D043-DC96-100DCF1E1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86E04-0139-DA61-23B5-5343779A3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F9499-67EC-37AB-0C29-D96905E49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F22A0-5E1A-9A48-67D7-EE7D117E3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A595D-3B1F-3CDC-F105-2500D1FC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8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46EDB-0A5F-CB4A-B87B-DC0797952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1B04E-72D8-66EC-D6BC-63394748B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A1D7E-6F3E-D551-5D11-66E53D129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25977-74A8-3340-38E2-5C52E2676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2B26F-E1F8-F968-6240-FBD71448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7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2E48D-FF04-A536-4F8B-6A72C4330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40626-5C17-A68F-E7AC-65E3D87DD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24B1C-9C49-6EEB-C7D7-59C54DA06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7FEB4-0150-6B9C-BE80-DFA0A4665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1D187-F98F-E841-868E-5322B240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09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DD6F-C0AE-9775-6769-8BE5C8C40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99AF0-F25F-96E4-F01D-F35170A21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123B6-BBFC-9A08-CFB2-56466027C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78D33-5FF5-7F00-D5E2-B4BDB684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E8475-7DCE-2663-C93C-EFFBB89A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42EE8-559F-BEB9-A6A6-D271F9564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2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9EAB3-9F5C-F427-EE75-CFC94866A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4276F-3DF7-87A7-62ED-68EBA3EF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3C0CC-24AF-F8B0-3C8A-C8245C45C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33835C-2B7D-131D-6D17-905AB32EF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707C8-824F-9560-D120-4395192C6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544EB9-D802-739C-0BAB-C35917B9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861B10-BE71-7C99-B906-29BEBAB0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A94C1A-D0F4-7343-4F54-8FA56744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6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BA8AF-AC39-EC82-59BE-289949836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A4FE02-EFC7-08AC-B38C-91EB0D0B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1C467E-E558-9D25-4375-9E82F16A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2E81D6-D8B0-0D5C-B0BF-9658F29A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6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344FCE-15A7-E3D5-1609-3342126F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0193F7-1E6F-0B5C-9D91-1CF13EF8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476AE-659E-D47D-77E8-B77DE2C6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0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D8001-3CD9-ABDD-1E60-11C8673E3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81411-C134-2575-109C-226D7C402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677DF-0908-6AE0-15AD-EF5D5E507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F4DD8-794C-56F7-35D9-39E3B6E06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27A23-66DF-64E2-625F-29706487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F06CF-8DCA-3E8A-21AD-03C706EBE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4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D7AEE-40F2-F563-C5D2-98514A91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C8093F-77ED-650F-631E-A61C9B023B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95DB2-1DFF-C944-5DEC-4AE8DF70C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98896-C840-7177-BDED-F9CD79A24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91B2F-4195-9606-91F4-E7CAEAF29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F2514-0569-11CD-6A3A-3E8A62072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2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A6C489-977D-537E-C854-0449EEB61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9C48F-1997-48BF-DB2D-D6DF5748B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4E6CF-AA54-0430-3BF3-FD45508E8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E78AE-A2D7-9746-B61C-3D04283DFA56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96D7F-C679-14E0-02B7-B77E2B644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10ABD-74AB-AEDC-4630-D1C5164CA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A42EE-EC82-0F4D-9A75-11835E36D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0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2E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9882310-5A55-2286-40A0-190F903DA2EF}"/>
              </a:ext>
            </a:extLst>
          </p:cNvPr>
          <p:cNvGrpSpPr/>
          <p:nvPr/>
        </p:nvGrpSpPr>
        <p:grpSpPr>
          <a:xfrm>
            <a:off x="5177480" y="0"/>
            <a:ext cx="7014520" cy="6858000"/>
            <a:chOff x="5177480" y="0"/>
            <a:chExt cx="7014520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FEFAD8A-B53B-64B5-7922-44A3AC18100C}"/>
                </a:ext>
              </a:extLst>
            </p:cNvPr>
            <p:cNvSpPr/>
            <p:nvPr/>
          </p:nvSpPr>
          <p:spPr>
            <a:xfrm>
              <a:off x="5177480" y="0"/>
              <a:ext cx="7014520" cy="6858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B781B15-95FF-509F-FB4E-34704D173424}"/>
                </a:ext>
              </a:extLst>
            </p:cNvPr>
            <p:cNvSpPr txBox="1"/>
            <p:nvPr/>
          </p:nvSpPr>
          <p:spPr>
            <a:xfrm>
              <a:off x="6610865" y="2601157"/>
              <a:ext cx="389141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chemeClr val="bg1"/>
                  </a:solidFill>
                </a:rPr>
                <a:t>Insert Picture </a:t>
              </a:r>
            </a:p>
            <a:p>
              <a:pPr algn="ctr"/>
              <a:r>
                <a:rPr lang="en-US" sz="3600" b="1" dirty="0">
                  <a:solidFill>
                    <a:schemeClr val="bg1"/>
                  </a:solidFill>
                </a:rPr>
                <a:t>Here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1294646-8038-1F13-F3D7-F1F68464EECC}"/>
              </a:ext>
            </a:extLst>
          </p:cNvPr>
          <p:cNvGrpSpPr/>
          <p:nvPr/>
        </p:nvGrpSpPr>
        <p:grpSpPr>
          <a:xfrm>
            <a:off x="0" y="635527"/>
            <a:ext cx="6366375" cy="2181817"/>
            <a:chOff x="0" y="635527"/>
            <a:chExt cx="6366375" cy="218181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DA61EC8-1227-DF61-9ED3-058CE8790EBB}"/>
                </a:ext>
              </a:extLst>
            </p:cNvPr>
            <p:cNvSpPr/>
            <p:nvPr/>
          </p:nvSpPr>
          <p:spPr>
            <a:xfrm>
              <a:off x="0" y="641167"/>
              <a:ext cx="5177480" cy="2176174"/>
            </a:xfrm>
            <a:prstGeom prst="rect">
              <a:avLst/>
            </a:prstGeom>
            <a:solidFill>
              <a:srgbClr val="2477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riangle 6">
              <a:extLst>
                <a:ext uri="{FF2B5EF4-FFF2-40B4-BE49-F238E27FC236}">
                  <a16:creationId xmlns:a16="http://schemas.microsoft.com/office/drawing/2014/main" id="{78A89D3D-31DB-2F75-0C11-0A6D46950856}"/>
                </a:ext>
              </a:extLst>
            </p:cNvPr>
            <p:cNvSpPr/>
            <p:nvPr/>
          </p:nvSpPr>
          <p:spPr>
            <a:xfrm rot="5400000">
              <a:off x="4681019" y="1131988"/>
              <a:ext cx="2181817" cy="1188895"/>
            </a:xfrm>
            <a:prstGeom prst="triangle">
              <a:avLst>
                <a:gd name="adj" fmla="val 49434"/>
              </a:avLst>
            </a:prstGeom>
            <a:solidFill>
              <a:srgbClr val="2477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7FC6489-258A-4CFF-8D88-85184DC24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459" y="641167"/>
            <a:ext cx="6075406" cy="2176174"/>
          </a:xfrm>
        </p:spPr>
        <p:txBody>
          <a:bodyPr anchor="ctr">
            <a:normAutofit/>
          </a:bodyPr>
          <a:lstStyle/>
          <a:p>
            <a:pPr algn="l"/>
            <a:r>
              <a:rPr lang="en-US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 out this</a:t>
            </a:r>
            <a:br>
              <a:rPr lang="en-US" sz="25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4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MRC STTRONG</a:t>
            </a:r>
            <a:br>
              <a:rPr lang="en-US" sz="4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4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Grant Recipient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22C59-0F26-A0C7-D147-C9823B6DDB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458" y="3575143"/>
            <a:ext cx="3955859" cy="1835269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 Awardee Name</a:t>
            </a:r>
          </a:p>
          <a:p>
            <a:pPr algn="l"/>
            <a:endParaRPr lang="en-US" sz="2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 Project Title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64BCF54-0EBD-6A99-5B4A-800BCF5E2805}"/>
              </a:ext>
            </a:extLst>
          </p:cNvPr>
          <p:cNvGrpSpPr/>
          <p:nvPr/>
        </p:nvGrpSpPr>
        <p:grpSpPr>
          <a:xfrm>
            <a:off x="5441089" y="626683"/>
            <a:ext cx="1713472" cy="2199504"/>
            <a:chOff x="5441089" y="626683"/>
            <a:chExt cx="1713472" cy="2199504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29417903-D602-72D7-F0B7-3917B5975098}"/>
                </a:ext>
              </a:extLst>
            </p:cNvPr>
            <p:cNvSpPr/>
            <p:nvPr/>
          </p:nvSpPr>
          <p:spPr>
            <a:xfrm>
              <a:off x="5449328" y="1726435"/>
              <a:ext cx="1705233" cy="1099752"/>
            </a:xfrm>
            <a:prstGeom prst="parallelogram">
              <a:avLst>
                <a:gd name="adj" fmla="val 107774"/>
              </a:avLst>
            </a:prstGeom>
            <a:solidFill>
              <a:srgbClr val="2477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39E3EBEF-2B82-2683-C969-D09E704B5944}"/>
                </a:ext>
              </a:extLst>
            </p:cNvPr>
            <p:cNvSpPr/>
            <p:nvPr/>
          </p:nvSpPr>
          <p:spPr>
            <a:xfrm flipH="1">
              <a:off x="5441089" y="626683"/>
              <a:ext cx="1705234" cy="1099752"/>
            </a:xfrm>
            <a:prstGeom prst="parallelogram">
              <a:avLst>
                <a:gd name="adj" fmla="val 109272"/>
              </a:avLst>
            </a:prstGeom>
            <a:solidFill>
              <a:srgbClr val="2477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11B6DD7-2ABB-9D6B-1031-692CF50356B1}"/>
              </a:ext>
            </a:extLst>
          </p:cNvPr>
          <p:cNvCxnSpPr/>
          <p:nvPr/>
        </p:nvCxnSpPr>
        <p:spPr>
          <a:xfrm>
            <a:off x="610810" y="4356846"/>
            <a:ext cx="395585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picture containing text, symbol, font, logo&#10;&#10;Description automatically generated">
            <a:extLst>
              <a:ext uri="{FF2B5EF4-FFF2-40B4-BE49-F238E27FC236}">
                <a16:creationId xmlns:a16="http://schemas.microsoft.com/office/drawing/2014/main" id="{85513902-AABA-0C91-5406-E1809D685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729" y="5651501"/>
            <a:ext cx="788672" cy="752823"/>
          </a:xfrm>
          <a:prstGeom prst="rect">
            <a:avLst/>
          </a:prstGeom>
        </p:spPr>
      </p:pic>
      <p:pic>
        <p:nvPicPr>
          <p:cNvPr id="18" name="Picture 17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F8EC35D-3F60-1360-0BB8-0178F666E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822" y="5698750"/>
            <a:ext cx="1338350" cy="75282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5D0A00-ACBF-B3A6-14A3-953C1B9CA9C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25789" y="5577383"/>
            <a:ext cx="1338350" cy="88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50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59F0BC426A424E8B8AA08099D5E263" ma:contentTypeVersion="1" ma:contentTypeDescription="Create a new document." ma:contentTypeScope="" ma:versionID="f4109ccc5b61e37292dacd0f1ad2ff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7643c675454382b6bbfff024c8dad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FB18CC7-5CCC-4C7B-94BE-68D239C92882}"/>
</file>

<file path=customXml/itemProps2.xml><?xml version="1.0" encoding="utf-8"?>
<ds:datastoreItem xmlns:ds="http://schemas.openxmlformats.org/officeDocument/2006/customXml" ds:itemID="{D457E115-C58E-4365-BE5C-504AF2992011}"/>
</file>

<file path=customXml/itemProps3.xml><?xml version="1.0" encoding="utf-8"?>
<ds:datastoreItem xmlns:ds="http://schemas.openxmlformats.org/officeDocument/2006/customXml" ds:itemID="{E6AA0084-C68D-47CE-B4A0-FC6DDC2D33F0}"/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Check out this MRC STTRONG Grant Recipient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out this MRC STTRONG Grant Recipient</dc:title>
  <dc:creator>Billi French</dc:creator>
  <cp:lastModifiedBy>Jarrett, Elizabeth (OS/ASPR/OEA)</cp:lastModifiedBy>
  <cp:revision>4</cp:revision>
  <dcterms:created xsi:type="dcterms:W3CDTF">2023-05-30T17:57:07Z</dcterms:created>
  <dcterms:modified xsi:type="dcterms:W3CDTF">2023-06-07T15:56:35Z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0x010100F059F0BC426A424E8B8AA08099D5E263</vt:lpwstr>
  </property>
</Properties>
</file>