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2E61"/>
    <a:srgbClr val="247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1"/>
    <p:restoredTop sz="94709"/>
  </p:normalViewPr>
  <p:slideViewPr>
    <p:cSldViewPr snapToGrid="0">
      <p:cViewPr varScale="1">
        <p:scale>
          <a:sx n="108" d="100"/>
          <a:sy n="108" d="100"/>
        </p:scale>
        <p:origin x="8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5370C-0A01-8589-5D41-5C4C7C0B5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C607E6-2760-BC23-5A97-DA33E5DA5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84E63-FE24-0456-6B2E-587583642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78AE-A2D7-9746-B61C-3D04283DFA5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4B2A7-CD03-471F-3D52-54CEA2680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A36F5-9B4D-B2D8-BCE6-3D3F38705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42EE-EC82-0F4D-9A75-11835E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2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C4B4A-228C-18DC-0047-0D140A1A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90CC04-C76A-3DB6-C5F2-541B48744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49ECE-6C7C-BD88-5B8A-6DDA040C5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78AE-A2D7-9746-B61C-3D04283DFA5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3DF16-B838-831A-E1A8-203C8F30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24DED-B06B-C178-4F68-4B11F524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42EE-EC82-0F4D-9A75-11835E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8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ED1008-DF40-D043-DC96-100DCF1E1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F86E04-0139-DA61-23B5-5343779A3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F9499-67EC-37AB-0C29-D96905E49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78AE-A2D7-9746-B61C-3D04283DFA5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F22A0-5E1A-9A48-67D7-EE7D117E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A595D-3B1F-3CDC-F105-2500D1FC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42EE-EC82-0F4D-9A75-11835E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8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46EDB-0A5F-CB4A-B87B-DC0797952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1B04E-72D8-66EC-D6BC-63394748B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A1D7E-6F3E-D551-5D11-66E53D12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78AE-A2D7-9746-B61C-3D04283DFA5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25977-74A8-3340-38E2-5C52E2676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2B26F-E1F8-F968-6240-FBD714484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42EE-EC82-0F4D-9A75-11835E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7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E48D-FF04-A536-4F8B-6A72C4330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40626-5C17-A68F-E7AC-65E3D87DD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24B1C-9C49-6EEB-C7D7-59C54DA06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78AE-A2D7-9746-B61C-3D04283DFA5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7FEB4-0150-6B9C-BE80-DFA0A4665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1D187-F98F-E841-868E-5322B2401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42EE-EC82-0F4D-9A75-11835E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0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9DD6F-C0AE-9775-6769-8BE5C8C40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99AF0-F25F-96E4-F01D-F35170A21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123B6-BBFC-9A08-CFB2-56466027C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78D33-5FF5-7F00-D5E2-B4BDB684A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78AE-A2D7-9746-B61C-3D04283DFA5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E8475-7DCE-2663-C93C-EFFBB89AA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42EE8-559F-BEB9-A6A6-D271F956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42EE-EC82-0F4D-9A75-11835E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2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EAB3-9F5C-F427-EE75-CFC94866A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4276F-3DF7-87A7-62ED-68EBA3EF6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3C0CC-24AF-F8B0-3C8A-C8245C45C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33835C-2B7D-131D-6D17-905AB32EF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707C8-824F-9560-D120-4395192C6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544EB9-D802-739C-0BAB-C35917B99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78AE-A2D7-9746-B61C-3D04283DFA5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861B10-BE71-7C99-B906-29BEBAB02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A94C1A-D0F4-7343-4F54-8FA56744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42EE-EC82-0F4D-9A75-11835E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6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A8AF-AC39-EC82-59BE-28994983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A4FE02-EFC7-08AC-B38C-91EB0D0B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78AE-A2D7-9746-B61C-3D04283DFA5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1C467E-E558-9D25-4375-9E82F16AC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E81D6-D8B0-0D5C-B0BF-9658F29A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42EE-EC82-0F4D-9A75-11835E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6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344FCE-15A7-E3D5-1609-3342126F2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78AE-A2D7-9746-B61C-3D04283DFA5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0193F7-1E6F-0B5C-9D91-1CF13EF8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476AE-659E-D47D-77E8-B77DE2C6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42EE-EC82-0F4D-9A75-11835E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0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D8001-3CD9-ABDD-1E60-11C8673E3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81411-C134-2575-109C-226D7C402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677DF-0908-6AE0-15AD-EF5D5E507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F4DD8-794C-56F7-35D9-39E3B6E06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78AE-A2D7-9746-B61C-3D04283DFA5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27A23-66DF-64E2-625F-29706487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F06CF-8DCA-3E8A-21AD-03C706EBE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42EE-EC82-0F4D-9A75-11835E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4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D7AEE-40F2-F563-C5D2-98514A91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C8093F-77ED-650F-631E-A61C9B023B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95DB2-1DFF-C944-5DEC-4AE8DF70C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98896-C840-7177-BDED-F9CD79A24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78AE-A2D7-9746-B61C-3D04283DFA5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91B2F-4195-9606-91F4-E7CAEAF29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F2514-0569-11CD-6A3A-3E8A6207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42EE-EC82-0F4D-9A75-11835E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2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A6C489-977D-537E-C854-0449EEB61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9C48F-1997-48BF-DB2D-D6DF5748B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4E6CF-AA54-0430-3BF3-FD45508E8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E78AE-A2D7-9746-B61C-3D04283DFA5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96D7F-C679-14E0-02B7-B77E2B644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10ABD-74AB-AEDC-4630-D1C5164CA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A42EE-EC82-0F4D-9A75-11835E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0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black background&#10;&#10;Description automatically generated with low confidence">
            <a:extLst>
              <a:ext uri="{FF2B5EF4-FFF2-40B4-BE49-F238E27FC236}">
                <a16:creationId xmlns:a16="http://schemas.microsoft.com/office/drawing/2014/main" id="{815013E1-43A4-9B6B-BFA4-D29FD4D02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6572" y="0"/>
            <a:ext cx="12994106" cy="6858000"/>
          </a:xfrm>
          <a:prstGeom prst="rect">
            <a:avLst/>
          </a:prstGeom>
        </p:spPr>
      </p:pic>
      <p:pic>
        <p:nvPicPr>
          <p:cNvPr id="16" name="Picture 15" descr="A picture containing text, symbol, font, logo&#10;&#10;Description automatically generated">
            <a:extLst>
              <a:ext uri="{FF2B5EF4-FFF2-40B4-BE49-F238E27FC236}">
                <a16:creationId xmlns:a16="http://schemas.microsoft.com/office/drawing/2014/main" id="{85513902-AABA-0C91-5406-E1809D685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71" y="5651501"/>
            <a:ext cx="788672" cy="752823"/>
          </a:xfrm>
          <a:prstGeom prst="rect">
            <a:avLst/>
          </a:prstGeom>
        </p:spPr>
      </p:pic>
      <p:pic>
        <p:nvPicPr>
          <p:cNvPr id="18" name="Picture 17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3F8EC35D-3F60-1360-0BB8-0178F666E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126" y="5698750"/>
            <a:ext cx="1338350" cy="7528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5D0A00-ACBF-B3A6-14A3-953C1B9CA9C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92535" y="5577383"/>
            <a:ext cx="1338350" cy="88826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BCC6AF1-1B41-CB9C-C17A-143C3E1FD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563" y="1259961"/>
            <a:ext cx="8144277" cy="2145570"/>
          </a:xfrm>
        </p:spPr>
        <p:txBody>
          <a:bodyPr anchor="ctr">
            <a:normAutofit/>
          </a:bodyPr>
          <a:lstStyle/>
          <a:p>
            <a:pPr algn="l"/>
            <a:r>
              <a:rPr lang="en-US" sz="5500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>
                      <a:alpha val="40000"/>
                    </a:prstClr>
                  </a:outerShdw>
                </a:effectLs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MRC </a:t>
            </a:r>
            <a:r>
              <a:rPr lang="en-US" sz="5500" dirty="0">
                <a:solidFill>
                  <a:schemeClr val="bg1"/>
                </a:solidFill>
                <a:effectLst>
                  <a:outerShdw blurRad="50800" dist="38100" dir="2700000" sx="92510" sy="92510" algn="tl" rotWithShape="0">
                    <a:prstClr val="black">
                      <a:alpha val="29101"/>
                    </a:prstClr>
                  </a:outerShdw>
                </a:effectLs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STTRONG</a:t>
            </a:r>
            <a:br>
              <a:rPr lang="en-US" sz="5500" b="1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5500" b="1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GRANT RECIPIENT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25C468-3B0D-A99C-8302-180EAB5B9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63" y="3838572"/>
            <a:ext cx="9349482" cy="4738188"/>
          </a:xfrm>
        </p:spPr>
        <p:txBody>
          <a:bodyPr>
            <a:noAutofit/>
          </a:bodyPr>
          <a:lstStyle/>
          <a:p>
            <a:pPr algn="l"/>
            <a:r>
              <a:rPr lang="en-US" sz="3500" b="1" dirty="0">
                <a:solidFill>
                  <a:schemeClr val="bg1"/>
                </a:solidFill>
                <a:effectLst>
                  <a:outerShdw blurRad="50800" dist="38100" dir="4140000" sx="92000" sy="92000" algn="tl" rotWithShape="0">
                    <a:prstClr val="black">
                      <a:alpha val="2197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Awardee Name</a:t>
            </a:r>
            <a:endParaRPr lang="en-US" sz="3500" dirty="0">
              <a:solidFill>
                <a:schemeClr val="bg1"/>
              </a:solidFill>
              <a:effectLst>
                <a:outerShdw blurRad="50800" dist="38100" dir="4140000" sx="92000" sy="92000" algn="tl" rotWithShape="0">
                  <a:prstClr val="black">
                    <a:alpha val="2197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effectLst>
                  <a:outerShdw blurRad="50800" dist="38100" dir="4140000" sx="92000" sy="92000" algn="tl" rotWithShape="0">
                    <a:prstClr val="black">
                      <a:alpha val="21970"/>
                    </a:prstClr>
                  </a:outerShdw>
                </a:effectLs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INSERT PROJECT TITLE</a:t>
            </a:r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1CF627AC-927F-7685-A8CB-95A23D5B9D40}"/>
              </a:ext>
            </a:extLst>
          </p:cNvPr>
          <p:cNvSpPr/>
          <p:nvPr/>
        </p:nvSpPr>
        <p:spPr>
          <a:xfrm>
            <a:off x="-536572" y="3269224"/>
            <a:ext cx="6967163" cy="151256"/>
          </a:xfrm>
          <a:prstGeom prst="parallelogram">
            <a:avLst/>
          </a:prstGeom>
          <a:solidFill>
            <a:srgbClr val="25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A8A7C268-488F-1B91-8D85-21C50CD7616E}"/>
              </a:ext>
            </a:extLst>
          </p:cNvPr>
          <p:cNvSpPr/>
          <p:nvPr/>
        </p:nvSpPr>
        <p:spPr>
          <a:xfrm>
            <a:off x="-1204686" y="359463"/>
            <a:ext cx="6604000" cy="812800"/>
          </a:xfrm>
          <a:prstGeom prst="parallelogram">
            <a:avLst/>
          </a:prstGeom>
          <a:solidFill>
            <a:srgbClr val="25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AA8899-325E-5F43-3715-028B3E0C539C}"/>
              </a:ext>
            </a:extLst>
          </p:cNvPr>
          <p:cNvSpPr txBox="1"/>
          <p:nvPr/>
        </p:nvSpPr>
        <p:spPr>
          <a:xfrm>
            <a:off x="261563" y="467534"/>
            <a:ext cx="51377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300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OUT THIS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11E7BC5-954C-C019-4CA0-909DF023DA30}"/>
              </a:ext>
            </a:extLst>
          </p:cNvPr>
          <p:cNvCxnSpPr/>
          <p:nvPr/>
        </p:nvCxnSpPr>
        <p:spPr>
          <a:xfrm>
            <a:off x="-1014504" y="1021532"/>
            <a:ext cx="5703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650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59F0BC426A424E8B8AA08099D5E263" ma:contentTypeVersion="1" ma:contentTypeDescription="Create a new document." ma:contentTypeScope="" ma:versionID="f4109ccc5b61e37292dacd0f1ad2ffa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7643c675454382b6bbfff024c8dad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896AB03-3B56-4927-973B-A11570D35607}"/>
</file>

<file path=customXml/itemProps2.xml><?xml version="1.0" encoding="utf-8"?>
<ds:datastoreItem xmlns:ds="http://schemas.openxmlformats.org/officeDocument/2006/customXml" ds:itemID="{80AA3306-6DCF-4269-A636-DAAF0A717D40}"/>
</file>

<file path=customXml/itemProps3.xml><?xml version="1.0" encoding="utf-8"?>
<ds:datastoreItem xmlns:ds="http://schemas.openxmlformats.org/officeDocument/2006/customXml" ds:itemID="{FED7B323-CF47-49CB-ADEE-0464FFEF803B}"/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14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Open Sans Light</vt:lpstr>
      <vt:lpstr>Office Theme</vt:lpstr>
      <vt:lpstr>MRC STTRONG GRANT RECIPIENT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 out this MRC STTRONG Grant Recipient</dc:title>
  <dc:creator>Billi French</dc:creator>
  <cp:lastModifiedBy>Jarrett, Elizabeth (OS/ASPR/OEA)</cp:lastModifiedBy>
  <cp:revision>5</cp:revision>
  <dcterms:created xsi:type="dcterms:W3CDTF">2023-05-30T17:57:07Z</dcterms:created>
  <dcterms:modified xsi:type="dcterms:W3CDTF">2023-06-07T17:08:15Z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0x010100F059F0BC426A424E8B8AA08099D5E263</vt:lpwstr>
  </property>
</Properties>
</file>